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2mmLOE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kbQH32MG5_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laytonbands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Marching Band Informational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Thursday, March 2 at 6:30pm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1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Mattress Fundraiser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26, 2017 – CVCHS Large Gym – 10:00am-5:00pm</a:t>
            </a:r>
          </a:p>
          <a:p>
            <a:r>
              <a:rPr lang="en-US" dirty="0" smtClean="0"/>
              <a:t>Tim </a:t>
            </a:r>
            <a:r>
              <a:rPr lang="en-US" dirty="0" err="1" smtClean="0"/>
              <a:t>McWade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12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6732"/>
            <a:ext cx="7945439" cy="3530531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http://bit.ly/</a:t>
            </a:r>
            <a:r>
              <a:rPr lang="en-US" dirty="0" smtClean="0">
                <a:hlinkClick r:id="rId2"/>
              </a:rPr>
              <a:t>2mmLOEU</a:t>
            </a:r>
            <a:endParaRPr lang="en-US" dirty="0" smtClean="0"/>
          </a:p>
          <a:p>
            <a:r>
              <a:rPr lang="en-US" dirty="0"/>
              <a:t>New Uniforms, New Sound System, </a:t>
            </a:r>
            <a:r>
              <a:rPr lang="en-US" dirty="0" smtClean="0"/>
              <a:t>New Marching </a:t>
            </a:r>
            <a:r>
              <a:rPr lang="en-US" dirty="0"/>
              <a:t>Brass Instruments, New Front Ensemble </a:t>
            </a:r>
            <a:r>
              <a:rPr lang="en-US" dirty="0" smtClean="0"/>
              <a:t>Equipment</a:t>
            </a:r>
          </a:p>
          <a:p>
            <a:r>
              <a:rPr lang="en-US" dirty="0" smtClean="0"/>
              <a:t>Wind Ensemble and Jazz Band audition material up on website – audition week: April 24 – 28</a:t>
            </a:r>
          </a:p>
          <a:p>
            <a:r>
              <a:rPr lang="en-US" dirty="0" smtClean="0"/>
              <a:t>AP Music Theory &amp; Jazz Band are switching periods (0 &amp; 6)</a:t>
            </a:r>
          </a:p>
          <a:p>
            <a:r>
              <a:rPr lang="en-US" dirty="0" smtClean="0"/>
              <a:t>Registration for Middle School Band Camp! (price goes up April 1)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44594" y="376009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1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Uniform</a:t>
            </a:r>
            <a:endParaRPr lang="en-US" dirty="0"/>
          </a:p>
        </p:txBody>
      </p:sp>
      <p:pic>
        <p:nvPicPr>
          <p:cNvPr id="5" name="Content Placeholder 4" descr="ClaytonValleyHS_12142016_IA8007.jpg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2" r="2874" b="12918"/>
          <a:stretch/>
        </p:blipFill>
        <p:spPr>
          <a:xfrm>
            <a:off x="4344339" y="584904"/>
            <a:ext cx="4799661" cy="603726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Jackets</a:t>
            </a:r>
          </a:p>
          <a:p>
            <a:r>
              <a:rPr lang="en-US" dirty="0" smtClean="0"/>
              <a:t>Bibbers</a:t>
            </a:r>
          </a:p>
          <a:p>
            <a:r>
              <a:rPr lang="en-US" dirty="0" smtClean="0"/>
              <a:t>Gauntlets</a:t>
            </a:r>
          </a:p>
          <a:p>
            <a:r>
              <a:rPr lang="en-US" dirty="0" smtClean="0"/>
              <a:t>Plumes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79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Show 2017</a:t>
            </a:r>
            <a:endParaRPr lang="en-US" dirty="0"/>
          </a:p>
        </p:txBody>
      </p:sp>
      <p:pic>
        <p:nvPicPr>
          <p:cNvPr id="4" name="Content Placeholder 3" descr="Screen Shot 2017-02-27 at 10.22.32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264" r="-33264"/>
          <a:stretch>
            <a:fillRect/>
          </a:stretch>
        </p:blipFill>
        <p:spPr>
          <a:xfrm>
            <a:off x="-267344" y="2469286"/>
            <a:ext cx="9587832" cy="4087906"/>
          </a:xfrm>
        </p:spPr>
      </p:pic>
    </p:spTree>
    <p:extLst>
      <p:ext uri="{BB962C8B-B14F-4D97-AF65-F5344CB8AC3E}">
        <p14:creationId xmlns:p14="http://schemas.microsoft.com/office/powerpoint/2010/main" val="3551106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Show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Movement: </a:t>
            </a:r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kbQH32MG5_s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50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7813756" cy="45719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122366"/>
            <a:ext cx="8228013" cy="225241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Thank you so much!</a:t>
            </a:r>
          </a:p>
          <a:p>
            <a:endParaRPr lang="en-US" sz="2800" dirty="0"/>
          </a:p>
          <a:p>
            <a:r>
              <a:rPr lang="en-US" sz="2800" dirty="0" smtClean="0"/>
              <a:t>Questions</a:t>
            </a:r>
            <a:r>
              <a:rPr lang="en-US" sz="2800" smtClean="0"/>
              <a:t>: Lydia.lim</a:t>
            </a:r>
            <a:r>
              <a:rPr lang="en-US" sz="2800" dirty="0" err="1" smtClean="0"/>
              <a:t>@claytonvalley.org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881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23174"/>
            <a:ext cx="7662864" cy="431157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What is Marching Band?</a:t>
            </a:r>
          </a:p>
          <a:p>
            <a:r>
              <a:rPr lang="en-US" dirty="0" smtClean="0"/>
              <a:t>How can I get involved?</a:t>
            </a:r>
          </a:p>
          <a:p>
            <a:r>
              <a:rPr lang="en-US" dirty="0" smtClean="0"/>
              <a:t>Student Commitment</a:t>
            </a:r>
          </a:p>
          <a:p>
            <a:r>
              <a:rPr lang="en-US" dirty="0" smtClean="0"/>
              <a:t>Marching Band Financial Breakdown</a:t>
            </a:r>
          </a:p>
          <a:p>
            <a:r>
              <a:rPr lang="en-US" dirty="0" smtClean="0"/>
              <a:t>But, wait….</a:t>
            </a:r>
          </a:p>
          <a:p>
            <a:r>
              <a:rPr lang="en-US" dirty="0" smtClean="0"/>
              <a:t>Mattress Fundraiser</a:t>
            </a:r>
          </a:p>
          <a:p>
            <a:r>
              <a:rPr lang="en-US" dirty="0" smtClean="0"/>
              <a:t>Final Announcements</a:t>
            </a:r>
            <a:endParaRPr lang="en-US" dirty="0" smtClean="0"/>
          </a:p>
          <a:p>
            <a:r>
              <a:rPr lang="en-US" dirty="0" smtClean="0"/>
              <a:t>Preview of 2017 Field Show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9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730697"/>
          </a:xfrm>
        </p:spPr>
        <p:txBody>
          <a:bodyPr>
            <a:normAutofit/>
          </a:bodyPr>
          <a:lstStyle/>
          <a:p>
            <a:r>
              <a:rPr lang="en-US" dirty="0" smtClean="0"/>
              <a:t>Director: Lydia Lim</a:t>
            </a:r>
          </a:p>
          <a:p>
            <a:pPr lvl="1"/>
            <a:r>
              <a:rPr lang="en-US" dirty="0" smtClean="0">
                <a:hlinkClick r:id="rId2"/>
              </a:rPr>
              <a:t>www.claytonbands.org</a:t>
            </a:r>
            <a:endParaRPr lang="en-US" dirty="0" smtClean="0"/>
          </a:p>
          <a:p>
            <a:pPr lvl="1"/>
            <a:r>
              <a:rPr lang="en-US" dirty="0" smtClean="0"/>
              <a:t>All Info, All payments, Contact Info, Pictures, etc…</a:t>
            </a:r>
          </a:p>
          <a:p>
            <a:r>
              <a:rPr lang="en-US" dirty="0" smtClean="0"/>
              <a:t>Music Booster Executive Board</a:t>
            </a:r>
          </a:p>
          <a:p>
            <a:pPr lvl="1"/>
            <a:r>
              <a:rPr lang="en-US" dirty="0" smtClean="0"/>
              <a:t>Marty Potter, President</a:t>
            </a:r>
          </a:p>
          <a:p>
            <a:pPr lvl="1"/>
            <a:r>
              <a:rPr lang="en-US" dirty="0" smtClean="0"/>
              <a:t>Tina </a:t>
            </a:r>
            <a:r>
              <a:rPr lang="en-US" dirty="0" err="1" smtClean="0"/>
              <a:t>Laiho</a:t>
            </a:r>
            <a:r>
              <a:rPr lang="en-US" dirty="0" smtClean="0"/>
              <a:t> &amp; </a:t>
            </a:r>
            <a:r>
              <a:rPr lang="en-US" dirty="0" err="1" smtClean="0"/>
              <a:t>MaryMac</a:t>
            </a:r>
            <a:r>
              <a:rPr lang="en-US" dirty="0" smtClean="0"/>
              <a:t> </a:t>
            </a:r>
            <a:r>
              <a:rPr lang="en-US" dirty="0" err="1" smtClean="0"/>
              <a:t>Propersi</a:t>
            </a:r>
            <a:r>
              <a:rPr lang="en-US" dirty="0" smtClean="0"/>
              <a:t>, Co-Vice Presidents</a:t>
            </a:r>
          </a:p>
          <a:p>
            <a:pPr lvl="1"/>
            <a:r>
              <a:rPr lang="en-US" dirty="0" err="1" smtClean="0"/>
              <a:t>Corina</a:t>
            </a:r>
            <a:r>
              <a:rPr lang="en-US" dirty="0" smtClean="0"/>
              <a:t> </a:t>
            </a:r>
            <a:r>
              <a:rPr lang="en-US" dirty="0" err="1" smtClean="0"/>
              <a:t>Bonelli</a:t>
            </a:r>
            <a:r>
              <a:rPr lang="en-US" dirty="0" smtClean="0"/>
              <a:t>, Treasurer</a:t>
            </a:r>
          </a:p>
          <a:p>
            <a:pPr lvl="1"/>
            <a:r>
              <a:rPr lang="en-US" dirty="0" smtClean="0"/>
              <a:t>Diane Wakefield &amp; </a:t>
            </a:r>
            <a:r>
              <a:rPr lang="en-US" dirty="0" err="1" smtClean="0"/>
              <a:t>Rizalyn</a:t>
            </a:r>
            <a:r>
              <a:rPr lang="en-US" dirty="0" smtClean="0"/>
              <a:t> Andrews, Co-Secretaries</a:t>
            </a:r>
          </a:p>
          <a:p>
            <a:pPr lvl="1"/>
            <a:r>
              <a:rPr lang="en-US" dirty="0" err="1" smtClean="0"/>
              <a:t>Streeta</a:t>
            </a:r>
            <a:r>
              <a:rPr lang="en-US" dirty="0" smtClean="0"/>
              <a:t> Farrell, Member at large</a:t>
            </a:r>
          </a:p>
        </p:txBody>
      </p:sp>
    </p:spTree>
    <p:extLst>
      <p:ext uri="{BB962C8B-B14F-4D97-AF65-F5344CB8AC3E}">
        <p14:creationId xmlns:p14="http://schemas.microsoft.com/office/powerpoint/2010/main" val="107727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Marching Band?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Types: Parade and Field Show</a:t>
            </a:r>
          </a:p>
          <a:p>
            <a:r>
              <a:rPr lang="en-US" dirty="0" smtClean="0"/>
              <a:t>Specific to MB: Drill, Music, Marching Instruments, </a:t>
            </a:r>
            <a:r>
              <a:rPr lang="en-US" dirty="0" err="1" smtClean="0"/>
              <a:t>Colorguard</a:t>
            </a:r>
            <a:r>
              <a:rPr lang="en-US" dirty="0" smtClean="0"/>
              <a:t>, Coaches, Competitions </a:t>
            </a:r>
          </a:p>
          <a:p>
            <a:r>
              <a:rPr lang="en-US" dirty="0" smtClean="0"/>
              <a:t>Season: End </a:t>
            </a:r>
            <a:r>
              <a:rPr lang="en-US" dirty="0" smtClean="0"/>
              <a:t>of July – End of November </a:t>
            </a:r>
          </a:p>
          <a:p>
            <a:r>
              <a:rPr lang="en-US" dirty="0" smtClean="0"/>
              <a:t>1 Semester Class, PE Credit</a:t>
            </a:r>
          </a:p>
          <a:p>
            <a:r>
              <a:rPr lang="en-US" dirty="0" smtClean="0"/>
              <a:t>Comparable to a competitive sport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587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 get involved?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Music Boosters – all music parents</a:t>
            </a:r>
          </a:p>
          <a:p>
            <a:pPr lvl="1"/>
            <a:r>
              <a:rPr lang="en-US" dirty="0" smtClean="0"/>
              <a:t>Volunteer at Football Games</a:t>
            </a:r>
          </a:p>
          <a:p>
            <a:pPr lvl="1"/>
            <a:r>
              <a:rPr lang="en-US" dirty="0" smtClean="0"/>
              <a:t>Volunteer to donate water/snacks for students</a:t>
            </a:r>
          </a:p>
          <a:p>
            <a:pPr lvl="1"/>
            <a:r>
              <a:rPr lang="en-US" dirty="0" smtClean="0"/>
              <a:t>Volunteer at competitions</a:t>
            </a:r>
          </a:p>
          <a:p>
            <a:pPr lvl="2"/>
            <a:r>
              <a:rPr lang="en-US" dirty="0"/>
              <a:t>Drivers for Trailer &amp; Penske</a:t>
            </a:r>
          </a:p>
          <a:p>
            <a:pPr lvl="2"/>
            <a:r>
              <a:rPr lang="en-US" dirty="0"/>
              <a:t>Dinner Help</a:t>
            </a:r>
          </a:p>
          <a:p>
            <a:pPr lvl="2"/>
            <a:r>
              <a:rPr lang="en-US" dirty="0"/>
              <a:t>Moving equipment – percussion, podiums, </a:t>
            </a:r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Volunteer to help with Lights, Camera, Auction</a:t>
            </a:r>
          </a:p>
          <a:p>
            <a:pPr lvl="1"/>
            <a:r>
              <a:rPr lang="en-US" dirty="0" smtClean="0"/>
              <a:t>Booster Board Member</a:t>
            </a:r>
          </a:p>
          <a:p>
            <a:pPr marL="6858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6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0" y="2222634"/>
            <a:ext cx="8369329" cy="44954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Band Camp (no weekends)</a:t>
            </a:r>
          </a:p>
          <a:p>
            <a:pPr lvl="1"/>
            <a:r>
              <a:rPr lang="en-US" dirty="0"/>
              <a:t>Leadership Team – July 24 – August 4</a:t>
            </a:r>
          </a:p>
          <a:p>
            <a:pPr lvl="1"/>
            <a:r>
              <a:rPr lang="en-US" dirty="0"/>
              <a:t>Percussion/</a:t>
            </a:r>
            <a:r>
              <a:rPr lang="en-US" dirty="0" err="1"/>
              <a:t>Colorguard</a:t>
            </a:r>
            <a:r>
              <a:rPr lang="en-US" dirty="0"/>
              <a:t> – July 25 – August 4</a:t>
            </a:r>
          </a:p>
          <a:p>
            <a:pPr lvl="1"/>
            <a:r>
              <a:rPr lang="en-US" dirty="0"/>
              <a:t>Freshmen/Rookies – July 26 – August 4</a:t>
            </a:r>
          </a:p>
          <a:p>
            <a:pPr lvl="1"/>
            <a:r>
              <a:rPr lang="en-US" dirty="0"/>
              <a:t>Veterans – July 27 – August 4</a:t>
            </a:r>
          </a:p>
          <a:p>
            <a:pPr lvl="2"/>
            <a:r>
              <a:rPr lang="en-US" dirty="0" smtClean="0"/>
              <a:t>All </a:t>
            </a:r>
            <a:r>
              <a:rPr lang="en-US" dirty="0"/>
              <a:t>times are on </a:t>
            </a:r>
            <a:r>
              <a:rPr lang="en-US" dirty="0" err="1"/>
              <a:t>google</a:t>
            </a:r>
            <a:r>
              <a:rPr lang="en-US" dirty="0"/>
              <a:t> calendar on </a:t>
            </a:r>
            <a:r>
              <a:rPr lang="en-US" dirty="0" smtClean="0"/>
              <a:t>website</a:t>
            </a:r>
          </a:p>
          <a:p>
            <a:r>
              <a:rPr lang="en-US" dirty="0" smtClean="0"/>
              <a:t>Rehearsals </a:t>
            </a:r>
          </a:p>
          <a:p>
            <a:pPr lvl="1"/>
            <a:r>
              <a:rPr lang="en-US" dirty="0" smtClean="0"/>
              <a:t>Mondays &amp; Fridays 3:30pm-6:00pm</a:t>
            </a:r>
          </a:p>
          <a:p>
            <a:pPr lvl="1"/>
            <a:r>
              <a:rPr lang="en-US" dirty="0" smtClean="0"/>
              <a:t>Wednesdays 3:00pm-5:30pm</a:t>
            </a:r>
          </a:p>
          <a:p>
            <a:r>
              <a:rPr lang="en-US" dirty="0" smtClean="0"/>
              <a:t>Home Football Games – Fridays 5:00pm – End of Half Time</a:t>
            </a:r>
          </a:p>
          <a:p>
            <a:r>
              <a:rPr lang="en-US" dirty="0" smtClean="0"/>
              <a:t>Competitions &amp; Marine Band Day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6494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Commitments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89752"/>
            <a:ext cx="7662864" cy="432829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Competition Day Breakdown: (* = parent volunteers needed)</a:t>
            </a:r>
          </a:p>
          <a:p>
            <a:pPr lvl="1"/>
            <a:r>
              <a:rPr lang="en-US" dirty="0" smtClean="0"/>
              <a:t>All Day Saturday</a:t>
            </a:r>
          </a:p>
          <a:p>
            <a:pPr lvl="1"/>
            <a:r>
              <a:rPr lang="en-US" dirty="0" smtClean="0"/>
              <a:t>Morning Rehearsal 9am-12pm</a:t>
            </a:r>
          </a:p>
          <a:p>
            <a:pPr lvl="1"/>
            <a:r>
              <a:rPr lang="en-US" dirty="0" smtClean="0"/>
              <a:t>Bus leaves around 12:30pm/1:00pm*</a:t>
            </a:r>
          </a:p>
          <a:p>
            <a:pPr lvl="1"/>
            <a:r>
              <a:rPr lang="en-US" dirty="0" smtClean="0"/>
              <a:t>Arrives at High School Competition 3:00pm</a:t>
            </a:r>
          </a:p>
          <a:p>
            <a:pPr lvl="1"/>
            <a:r>
              <a:rPr lang="en-US" dirty="0" smtClean="0"/>
              <a:t>Unload Trailer/Penske 4:00pm*</a:t>
            </a:r>
          </a:p>
          <a:p>
            <a:pPr lvl="1"/>
            <a:r>
              <a:rPr lang="en-US" dirty="0" smtClean="0"/>
              <a:t>Visual Warm Up – 4:45pm</a:t>
            </a:r>
          </a:p>
          <a:p>
            <a:pPr lvl="1"/>
            <a:r>
              <a:rPr lang="en-US" dirty="0" smtClean="0"/>
              <a:t>Music Warm Up – 5:45pm</a:t>
            </a:r>
          </a:p>
          <a:p>
            <a:pPr lvl="1"/>
            <a:r>
              <a:rPr lang="en-US" dirty="0" smtClean="0"/>
              <a:t>Standby 6:15pm*</a:t>
            </a:r>
          </a:p>
          <a:p>
            <a:pPr lvl="1"/>
            <a:r>
              <a:rPr lang="en-US" dirty="0" smtClean="0"/>
              <a:t>Performance 6:30pm*</a:t>
            </a:r>
          </a:p>
          <a:p>
            <a:pPr lvl="1"/>
            <a:r>
              <a:rPr lang="en-US" dirty="0" smtClean="0"/>
              <a:t>Dinner 7:00pm*</a:t>
            </a:r>
          </a:p>
          <a:p>
            <a:pPr lvl="1"/>
            <a:r>
              <a:rPr lang="en-US" dirty="0" smtClean="0"/>
              <a:t>Load Trailer/Penske 8:00pm*</a:t>
            </a:r>
          </a:p>
          <a:p>
            <a:pPr lvl="1"/>
            <a:r>
              <a:rPr lang="en-US" dirty="0" smtClean="0"/>
              <a:t>Awards 10:00pm</a:t>
            </a:r>
          </a:p>
          <a:p>
            <a:pPr lvl="1"/>
            <a:r>
              <a:rPr lang="en-US" dirty="0" smtClean="0"/>
              <a:t>Depart HS 10:45pm*</a:t>
            </a:r>
          </a:p>
          <a:p>
            <a:pPr lvl="1"/>
            <a:r>
              <a:rPr lang="en-US" dirty="0" smtClean="0"/>
              <a:t>Arrive at CVCHS 12:00am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57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Marching Band Financial Breakdown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06193"/>
            <a:ext cx="7662864" cy="434500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 All-Inclusive Marching Band Fair Share Contribution</a:t>
            </a:r>
          </a:p>
          <a:p>
            <a:r>
              <a:rPr lang="en-US" dirty="0" smtClean="0"/>
              <a:t>Yearly Operating Expenses</a:t>
            </a:r>
          </a:p>
          <a:p>
            <a:pPr lvl="1"/>
            <a:r>
              <a:rPr lang="en-US" dirty="0" smtClean="0"/>
              <a:t>Coaches – Band Camp</a:t>
            </a:r>
          </a:p>
          <a:p>
            <a:pPr lvl="1"/>
            <a:r>
              <a:rPr lang="en-US" dirty="0" smtClean="0"/>
              <a:t>Coaches - Season</a:t>
            </a:r>
            <a:endParaRPr lang="en-US" dirty="0"/>
          </a:p>
          <a:p>
            <a:pPr lvl="1"/>
            <a:r>
              <a:rPr lang="en-US" dirty="0"/>
              <a:t>Transportation – 4 Competitions &amp; Marine Band Day &amp; </a:t>
            </a:r>
            <a:r>
              <a:rPr lang="en-US" dirty="0" err="1"/>
              <a:t>Penskes</a:t>
            </a:r>
            <a:endParaRPr lang="en-US" dirty="0"/>
          </a:p>
          <a:p>
            <a:pPr lvl="1"/>
            <a:r>
              <a:rPr lang="en-US" dirty="0" err="1"/>
              <a:t>Colorguard</a:t>
            </a:r>
            <a:r>
              <a:rPr lang="en-US" dirty="0"/>
              <a:t> Equipment/Instrument Repairs</a:t>
            </a:r>
          </a:p>
          <a:p>
            <a:pPr lvl="1"/>
            <a:r>
              <a:rPr lang="en-US" dirty="0"/>
              <a:t>Trailer Maintenance</a:t>
            </a:r>
          </a:p>
          <a:p>
            <a:pPr lvl="1"/>
            <a:r>
              <a:rPr lang="en-US" dirty="0"/>
              <a:t>Uniform Cleaning</a:t>
            </a:r>
          </a:p>
          <a:p>
            <a:pPr lvl="1"/>
            <a:r>
              <a:rPr lang="en-US" dirty="0"/>
              <a:t>Show Shirts</a:t>
            </a:r>
          </a:p>
          <a:p>
            <a:pPr lvl="1"/>
            <a:r>
              <a:rPr lang="en-US" dirty="0"/>
              <a:t>Gloves</a:t>
            </a:r>
          </a:p>
          <a:p>
            <a:pPr lvl="1"/>
            <a:r>
              <a:rPr lang="en-US" dirty="0"/>
              <a:t>Shoes</a:t>
            </a:r>
          </a:p>
          <a:p>
            <a:pPr lvl="1"/>
            <a:r>
              <a:rPr lang="en-US" dirty="0"/>
              <a:t>Dinners @ all </a:t>
            </a:r>
            <a:r>
              <a:rPr lang="en-US" dirty="0" smtClean="0"/>
              <a:t>Competitions</a:t>
            </a:r>
          </a:p>
          <a:p>
            <a:r>
              <a:rPr lang="en-US" dirty="0" smtClean="0"/>
              <a:t>Breakeven: Cost per student approx. ~ $720</a:t>
            </a:r>
          </a:p>
        </p:txBody>
      </p:sp>
    </p:spTree>
    <p:extLst>
      <p:ext uri="{BB962C8B-B14F-4D97-AF65-F5344CB8AC3E}">
        <p14:creationId xmlns:p14="http://schemas.microsoft.com/office/powerpoint/2010/main" val="267657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Boosters Fundraisers:</a:t>
            </a:r>
          </a:p>
          <a:p>
            <a:pPr lvl="1"/>
            <a:r>
              <a:rPr lang="en-US" dirty="0"/>
              <a:t>Lights, Camera, </a:t>
            </a:r>
            <a:r>
              <a:rPr lang="en-US" dirty="0" smtClean="0"/>
              <a:t>Auction – November 4, 2017</a:t>
            </a:r>
            <a:endParaRPr lang="en-US" dirty="0"/>
          </a:p>
          <a:p>
            <a:pPr lvl="1"/>
            <a:r>
              <a:rPr lang="en-US" dirty="0"/>
              <a:t>Mattress Fundraiser – March 26, </a:t>
            </a:r>
            <a:r>
              <a:rPr lang="en-US" dirty="0" smtClean="0"/>
              <a:t>2017</a:t>
            </a:r>
          </a:p>
          <a:p>
            <a:pPr lvl="1"/>
            <a:r>
              <a:rPr lang="en-US" dirty="0" smtClean="0"/>
              <a:t>Grants</a:t>
            </a:r>
          </a:p>
          <a:p>
            <a:pPr lvl="1"/>
            <a:r>
              <a:rPr lang="en-US" dirty="0" smtClean="0"/>
              <a:t>Donations from local organizations</a:t>
            </a:r>
          </a:p>
          <a:p>
            <a:r>
              <a:rPr lang="en-US" b="1" dirty="0" smtClean="0"/>
              <a:t>Marching Band Fair Share Contribution for 2017: $500</a:t>
            </a:r>
          </a:p>
          <a:p>
            <a:pPr lvl="1"/>
            <a:r>
              <a:rPr lang="en-US" dirty="0" smtClean="0"/>
              <a:t>Payment plan– on website (</a:t>
            </a:r>
            <a:r>
              <a:rPr lang="en-US" dirty="0" err="1" smtClean="0"/>
              <a:t>paypal</a:t>
            </a:r>
            <a:r>
              <a:rPr lang="en-US" smtClean="0"/>
              <a:t> fees)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6353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82</TotalTime>
  <Words>625</Words>
  <Application>Microsoft Macintosh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Genesis</vt:lpstr>
      <vt:lpstr>Marching Band Informational</vt:lpstr>
      <vt:lpstr>Agenda</vt:lpstr>
      <vt:lpstr>Introductions</vt:lpstr>
      <vt:lpstr>What is Marching Band?</vt:lpstr>
      <vt:lpstr>How can I get involved?</vt:lpstr>
      <vt:lpstr>Student Commitment</vt:lpstr>
      <vt:lpstr>Student Commitments</vt:lpstr>
      <vt:lpstr>Marching Band Financial Breakdown</vt:lpstr>
      <vt:lpstr>But Wait…</vt:lpstr>
      <vt:lpstr>Mattress Fundraiser</vt:lpstr>
      <vt:lpstr>Final Announcements</vt:lpstr>
      <vt:lpstr>New Uniform</vt:lpstr>
      <vt:lpstr>Field Show 2017</vt:lpstr>
      <vt:lpstr>Field Show 2017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Marching Band Informational</dc:title>
  <dc:creator>Lydia Kirchhofer</dc:creator>
  <cp:lastModifiedBy>Lydia Kirchhofer</cp:lastModifiedBy>
  <cp:revision>18</cp:revision>
  <dcterms:created xsi:type="dcterms:W3CDTF">2017-02-27T16:59:03Z</dcterms:created>
  <dcterms:modified xsi:type="dcterms:W3CDTF">2017-03-03T02:01:09Z</dcterms:modified>
</cp:coreProperties>
</file>